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1AB3-EC57-44F3-BB44-E445F1D574EC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0C78CC-919C-4ACB-AF61-F0C8688DD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250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1AB3-EC57-44F3-BB44-E445F1D574EC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0C78CC-919C-4ACB-AF61-F0C8688DD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136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1AB3-EC57-44F3-BB44-E445F1D574EC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0C78CC-919C-4ACB-AF61-F0C8688DDD59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8952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1AB3-EC57-44F3-BB44-E445F1D574EC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0C78CC-919C-4ACB-AF61-F0C8688DD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918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1AB3-EC57-44F3-BB44-E445F1D574EC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0C78CC-919C-4ACB-AF61-F0C8688DDD59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5646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1AB3-EC57-44F3-BB44-E445F1D574EC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0C78CC-919C-4ACB-AF61-F0C8688DD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964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1AB3-EC57-44F3-BB44-E445F1D574EC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C78CC-919C-4ACB-AF61-F0C8688DD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53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1AB3-EC57-44F3-BB44-E445F1D574EC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C78CC-919C-4ACB-AF61-F0C8688DD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383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1AB3-EC57-44F3-BB44-E445F1D574EC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C78CC-919C-4ACB-AF61-F0C8688DD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06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1AB3-EC57-44F3-BB44-E445F1D574EC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0C78CC-919C-4ACB-AF61-F0C8688DD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200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1AB3-EC57-44F3-BB44-E445F1D574EC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0C78CC-919C-4ACB-AF61-F0C8688DD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982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1AB3-EC57-44F3-BB44-E445F1D574EC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0C78CC-919C-4ACB-AF61-F0C8688DD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023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1AB3-EC57-44F3-BB44-E445F1D574EC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C78CC-919C-4ACB-AF61-F0C8688DD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09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1AB3-EC57-44F3-BB44-E445F1D574EC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C78CC-919C-4ACB-AF61-F0C8688DD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310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1AB3-EC57-44F3-BB44-E445F1D574EC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C78CC-919C-4ACB-AF61-F0C8688DD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721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1AB3-EC57-44F3-BB44-E445F1D574EC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0C78CC-919C-4ACB-AF61-F0C8688DD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861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E1AB3-EC57-44F3-BB44-E445F1D574EC}" type="datetimeFigureOut">
              <a:rPr lang="en-GB" smtClean="0"/>
              <a:t>11/09/2022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0C78CC-919C-4ACB-AF61-F0C8688DD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43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i="1" dirty="0" smtClean="0"/>
              <a:t>Моя семья</a:t>
            </a:r>
            <a:endParaRPr lang="en-GB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</a:rPr>
              <a:t>Презентация</a:t>
            </a:r>
            <a:endParaRPr lang="en-GB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76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Я</a:t>
            </a:r>
            <a:endParaRPr lang="en-GB" b="1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3202" y="446088"/>
            <a:ext cx="4061221" cy="541496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1600" b="1" i="1" dirty="0" smtClean="0">
                <a:solidFill>
                  <a:srgbClr val="0070C0"/>
                </a:solidFill>
              </a:rPr>
              <a:t>Меня </a:t>
            </a:r>
            <a:r>
              <a:rPr lang="ru-RU" sz="1600" b="1" i="1" dirty="0" smtClean="0">
                <a:solidFill>
                  <a:srgbClr val="0070C0"/>
                </a:solidFill>
              </a:rPr>
              <a:t>зовут Натали</a:t>
            </a:r>
            <a:r>
              <a:rPr lang="hy-AM" sz="1600" b="1" i="1" dirty="0" smtClean="0">
                <a:solidFill>
                  <a:srgbClr val="0070C0"/>
                </a:solidFill>
              </a:rPr>
              <a:t>․ </a:t>
            </a:r>
            <a:r>
              <a:rPr lang="ru-RU" sz="1600" b="1" i="1" dirty="0" smtClean="0">
                <a:solidFill>
                  <a:srgbClr val="0070C0"/>
                </a:solidFill>
              </a:rPr>
              <a:t>Я по натуре </a:t>
            </a:r>
            <a:r>
              <a:rPr lang="ru-RU" sz="1600" b="1" i="1" dirty="0">
                <a:solidFill>
                  <a:srgbClr val="0070C0"/>
                </a:solidFill>
              </a:rPr>
              <a:t>очень </a:t>
            </a:r>
            <a:r>
              <a:rPr lang="ru-RU" sz="1600" b="1" i="1" dirty="0" smtClean="0">
                <a:solidFill>
                  <a:srgbClr val="0070C0"/>
                </a:solidFill>
              </a:rPr>
              <a:t>чувствительная, </a:t>
            </a:r>
            <a:r>
              <a:rPr lang="ru-RU" sz="1600" b="1" i="1" dirty="0" smtClean="0">
                <a:solidFill>
                  <a:srgbClr val="0070C0"/>
                </a:solidFill>
              </a:rPr>
              <a:t>добрая и трудолюбивая. Моё имя </a:t>
            </a:r>
            <a:r>
              <a:rPr lang="ru-RU" sz="1600" b="1" i="1" dirty="0" smtClean="0">
                <a:solidFill>
                  <a:srgbClr val="0070C0"/>
                </a:solidFill>
              </a:rPr>
              <a:t>Французское </a:t>
            </a:r>
            <a:r>
              <a:rPr lang="ru-RU" sz="1600" b="1" i="1" dirty="0" smtClean="0">
                <a:solidFill>
                  <a:srgbClr val="0070C0"/>
                </a:solidFill>
              </a:rPr>
              <a:t>имя. Я живу </a:t>
            </a:r>
            <a:r>
              <a:rPr lang="ru-RU" sz="1600" b="1" i="1" dirty="0" smtClean="0">
                <a:solidFill>
                  <a:srgbClr val="0070C0"/>
                </a:solidFill>
              </a:rPr>
              <a:t>в Ереване</a:t>
            </a:r>
            <a:r>
              <a:rPr lang="ru-RU" sz="1600" b="1" i="1" dirty="0" smtClean="0">
                <a:solidFill>
                  <a:srgbClr val="0070C0"/>
                </a:solidFill>
              </a:rPr>
              <a:t>. Хожу в школу и </a:t>
            </a:r>
            <a:r>
              <a:rPr lang="ru-RU" sz="1600" b="1" i="1" dirty="0" smtClean="0">
                <a:solidFill>
                  <a:srgbClr val="0070C0"/>
                </a:solidFill>
              </a:rPr>
              <a:t>уже в </a:t>
            </a:r>
            <a:r>
              <a:rPr lang="ru-RU" sz="1600" b="1" i="1" dirty="0" smtClean="0">
                <a:solidFill>
                  <a:srgbClr val="0070C0"/>
                </a:solidFill>
              </a:rPr>
              <a:t>пятый класс. </a:t>
            </a:r>
            <a:r>
              <a:rPr lang="ru-RU" sz="1600" b="1" i="1" dirty="0">
                <a:solidFill>
                  <a:srgbClr val="0070C0"/>
                </a:solidFill>
              </a:rPr>
              <a:t>О</a:t>
            </a:r>
            <a:r>
              <a:rPr lang="ru-RU" sz="1600" b="1" i="1" dirty="0" smtClean="0">
                <a:solidFill>
                  <a:srgbClr val="0070C0"/>
                </a:solidFill>
              </a:rPr>
              <a:t>чень люблю мою школу. Кроме школы </a:t>
            </a:r>
            <a:r>
              <a:rPr lang="ru-RU" sz="1600" b="1" i="1" dirty="0" smtClean="0">
                <a:solidFill>
                  <a:srgbClr val="0070C0"/>
                </a:solidFill>
              </a:rPr>
              <a:t>хожу на </a:t>
            </a:r>
            <a:r>
              <a:rPr lang="ru-RU" sz="1600" b="1" i="1" dirty="0" smtClean="0">
                <a:solidFill>
                  <a:srgbClr val="0070C0"/>
                </a:solidFill>
              </a:rPr>
              <a:t>уроки по </a:t>
            </a:r>
            <a:r>
              <a:rPr lang="ru-RU" sz="1600" b="1" i="1" dirty="0" smtClean="0">
                <a:solidFill>
                  <a:srgbClr val="0070C0"/>
                </a:solidFill>
              </a:rPr>
              <a:t>художеству и </a:t>
            </a:r>
            <a:r>
              <a:rPr lang="ru-RU" sz="1600" b="1" i="1" dirty="0" smtClean="0">
                <a:solidFill>
                  <a:srgbClr val="0070C0"/>
                </a:solidFill>
              </a:rPr>
              <a:t>современных </a:t>
            </a:r>
            <a:r>
              <a:rPr lang="ru-RU" sz="1600" b="1" i="1" dirty="0" smtClean="0">
                <a:solidFill>
                  <a:srgbClr val="0070C0"/>
                </a:solidFill>
              </a:rPr>
              <a:t>танцев.</a:t>
            </a:r>
            <a:endParaRPr lang="ru-RU" sz="1600" b="1" i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71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2160" y="624110"/>
            <a:ext cx="8911687" cy="1280890"/>
          </a:xfrm>
        </p:spPr>
        <p:txBody>
          <a:bodyPr/>
          <a:lstStyle/>
          <a:p>
            <a:r>
              <a:rPr lang="ru-RU" b="1" i="1" dirty="0" smtClean="0"/>
              <a:t>Мои родители</a:t>
            </a:r>
            <a:br>
              <a:rPr lang="ru-RU" b="1" i="1" dirty="0" smtClean="0"/>
            </a:br>
            <a:r>
              <a:rPr lang="ru-RU" b="1" i="1" dirty="0" smtClean="0"/>
              <a:t>         Папа                           Мама</a:t>
            </a:r>
            <a:endParaRPr lang="en-GB" b="1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</a:rPr>
              <a:t>Папа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36192" y="1953568"/>
            <a:ext cx="3055027" cy="407336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730836" y="2081357"/>
            <a:ext cx="2959185" cy="394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86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1" y="0"/>
            <a:ext cx="5181599" cy="69087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1647" y="193963"/>
            <a:ext cx="8915399" cy="4373515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/>
              <a:t>Мои</a:t>
            </a:r>
            <a:r>
              <a:rPr lang="ru-RU" sz="4900" b="1" i="1" dirty="0" smtClean="0"/>
              <a:t> </a:t>
            </a:r>
            <a:r>
              <a:rPr lang="ru-RU" sz="3600" b="1" i="1" dirty="0" smtClean="0"/>
              <a:t>родители </a:t>
            </a:r>
            <a:r>
              <a:rPr lang="ru-RU" sz="2000" b="1" i="1" dirty="0"/>
              <a:t/>
            </a:r>
            <a:br>
              <a:rPr lang="ru-RU" sz="2000" b="1" i="1" dirty="0"/>
            </a:br>
            <a:r>
              <a:rPr lang="ru-RU" sz="2000" b="1" i="1" dirty="0"/>
              <a:t>Мои </a:t>
            </a:r>
            <a:r>
              <a:rPr lang="ru-RU" sz="2000" b="1" i="1" dirty="0" smtClean="0"/>
              <a:t>родители очень </a:t>
            </a:r>
            <a:r>
              <a:rPr lang="hy-AM" sz="2000" b="1" i="1" dirty="0" smtClean="0"/>
              <a:t/>
            </a:r>
            <a:br>
              <a:rPr lang="hy-AM" sz="2000" b="1" i="1" dirty="0" smtClean="0"/>
            </a:br>
            <a:r>
              <a:rPr lang="ru-RU" sz="2000" b="1" i="1" dirty="0" smtClean="0"/>
              <a:t>заботливые</a:t>
            </a:r>
            <a:r>
              <a:rPr lang="ru-RU" sz="2000" b="1" i="1" dirty="0"/>
              <a:t>, добрые и </a:t>
            </a:r>
            <a:r>
              <a:rPr lang="hy-AM" sz="2000" b="1" i="1" dirty="0" smtClean="0"/>
              <a:t/>
            </a:r>
            <a:br>
              <a:rPr lang="hy-AM" sz="2000" b="1" i="1" dirty="0" smtClean="0"/>
            </a:br>
            <a:r>
              <a:rPr lang="ru-RU" sz="2000" b="1" i="1" dirty="0" smtClean="0"/>
              <a:t>преданные</a:t>
            </a:r>
            <a:r>
              <a:rPr lang="hy-AM" sz="2000" b="1" i="1" dirty="0" smtClean="0"/>
              <a:t>․ </a:t>
            </a:r>
            <a:r>
              <a:rPr lang="ru-RU" sz="2000" b="1" i="1" dirty="0" smtClean="0"/>
              <a:t>Мою маму зовут </a:t>
            </a:r>
            <a:br>
              <a:rPr lang="ru-RU" sz="2000" b="1" i="1" dirty="0" smtClean="0"/>
            </a:br>
            <a:r>
              <a:rPr lang="ru-RU" sz="2000" b="1" i="1" dirty="0" err="1" smtClean="0"/>
              <a:t>Армине</a:t>
            </a:r>
            <a:r>
              <a:rPr lang="ru-RU" sz="2000" b="1" i="1" dirty="0" smtClean="0"/>
              <a:t>, а папу: Артур. Мои </a:t>
            </a:r>
            <a:br>
              <a:rPr lang="ru-RU" sz="2000" b="1" i="1" dirty="0" smtClean="0"/>
            </a:br>
            <a:r>
              <a:rPr lang="ru-RU" sz="2000" b="1" i="1" dirty="0" smtClean="0"/>
              <a:t>родители по натуре разные.</a:t>
            </a:r>
            <a:br>
              <a:rPr lang="ru-RU" sz="2000" b="1" i="1" dirty="0" smtClean="0"/>
            </a:br>
            <a:r>
              <a:rPr lang="ru-RU" sz="2000" b="1" i="1" dirty="0"/>
              <a:t>Моя </a:t>
            </a:r>
            <a:r>
              <a:rPr lang="ru-RU" sz="2000" b="1" i="1" dirty="0" smtClean="0"/>
              <a:t>мама более </a:t>
            </a:r>
            <a:r>
              <a:rPr lang="ru-RU" sz="2000" b="1" i="1" dirty="0" smtClean="0"/>
              <a:t>теплая, 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>чем </a:t>
            </a:r>
            <a:r>
              <a:rPr lang="ru-RU" sz="2000" b="1" i="1" dirty="0"/>
              <a:t>мой </a:t>
            </a:r>
            <a:r>
              <a:rPr lang="ru-RU" sz="2000" b="1" i="1" dirty="0" smtClean="0"/>
              <a:t>папа. Мама </a:t>
            </a:r>
            <a:br>
              <a:rPr lang="ru-RU" sz="2000" b="1" i="1" dirty="0" smtClean="0"/>
            </a:br>
            <a:r>
              <a:rPr lang="ru-RU" sz="2000" b="1" i="1" dirty="0" smtClean="0"/>
              <a:t>по профессии учительница </a:t>
            </a:r>
            <a:br>
              <a:rPr lang="ru-RU" sz="2000" b="1" i="1" dirty="0" smtClean="0"/>
            </a:br>
            <a:r>
              <a:rPr lang="ru-RU" sz="2000" b="1" i="1" dirty="0" smtClean="0"/>
              <a:t>по английского языка, но </a:t>
            </a:r>
            <a:br>
              <a:rPr lang="ru-RU" sz="2000" b="1" i="1" dirty="0" smtClean="0"/>
            </a:br>
            <a:r>
              <a:rPr lang="ru-RU" sz="2000" b="1" i="1" dirty="0" smtClean="0"/>
              <a:t>работает в аэропорту, а папа </a:t>
            </a:r>
            <a:br>
              <a:rPr lang="ru-RU" sz="2000" b="1" i="1" dirty="0" smtClean="0"/>
            </a:br>
            <a:r>
              <a:rPr lang="ru-RU" sz="2000" b="1" i="1" dirty="0" smtClean="0"/>
              <a:t>бизнесмен.</a:t>
            </a:r>
            <a:br>
              <a:rPr lang="ru-RU" sz="2000" b="1" i="1" dirty="0" smtClean="0"/>
            </a:br>
            <a:r>
              <a:rPr lang="ru-RU" sz="2000" b="1" i="1" dirty="0" smtClean="0"/>
              <a:t>Я очень-очень люблю моих </a:t>
            </a:r>
            <a:br>
              <a:rPr lang="ru-RU" sz="2000" b="1" i="1" dirty="0" smtClean="0"/>
            </a:br>
            <a:r>
              <a:rPr lang="ru-RU" sz="2000" b="1" i="1" dirty="0" smtClean="0"/>
              <a:t>родителей.</a:t>
            </a:r>
            <a:endParaRPr lang="en-GB" sz="3200" b="1" i="1" dirty="0"/>
          </a:p>
        </p:txBody>
      </p:sp>
    </p:spTree>
    <p:extLst>
      <p:ext uri="{BB962C8B-B14F-4D97-AF65-F5344CB8AC3E}">
        <p14:creationId xmlns:p14="http://schemas.microsoft.com/office/powerpoint/2010/main" val="195411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</a:rPr>
              <a:t>Моя бабушка</a:t>
            </a:r>
            <a:endParaRPr lang="en-GB" b="1" i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59904" y="2126222"/>
            <a:ext cx="5899006" cy="442425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17527" y="0"/>
            <a:ext cx="3145701" cy="32604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i="1" dirty="0" smtClean="0">
                <a:solidFill>
                  <a:srgbClr val="0070C0"/>
                </a:solidFill>
              </a:rPr>
              <a:t>Я очень-очень люблю </a:t>
            </a:r>
            <a:r>
              <a:rPr lang="ru-RU" b="1" i="1" dirty="0" smtClean="0">
                <a:solidFill>
                  <a:srgbClr val="0070C0"/>
                </a:solidFill>
              </a:rPr>
              <a:t>мою </a:t>
            </a:r>
            <a:r>
              <a:rPr lang="ru-RU" b="1" i="1" dirty="0" smtClean="0">
                <a:solidFill>
                  <a:srgbClr val="0070C0"/>
                </a:solidFill>
              </a:rPr>
              <a:t>бабушку. </a:t>
            </a:r>
            <a:r>
              <a:rPr lang="ru-RU" b="1" i="1" dirty="0" smtClean="0">
                <a:solidFill>
                  <a:srgbClr val="0070C0"/>
                </a:solidFill>
              </a:rPr>
              <a:t>Ее </a:t>
            </a:r>
            <a:r>
              <a:rPr lang="ru-RU" b="1" i="1" dirty="0">
                <a:solidFill>
                  <a:srgbClr val="0070C0"/>
                </a:solidFill>
              </a:rPr>
              <a:t>зовут Наталья. </a:t>
            </a:r>
            <a:r>
              <a:rPr lang="ru-RU" b="1" i="1" dirty="0" smtClean="0">
                <a:solidFill>
                  <a:srgbClr val="0070C0"/>
                </a:solidFill>
              </a:rPr>
              <a:t>Я очень </a:t>
            </a:r>
            <a:r>
              <a:rPr lang="ru-RU" b="1" i="1" dirty="0">
                <a:solidFill>
                  <a:srgbClr val="0070C0"/>
                </a:solidFill>
              </a:rPr>
              <a:t>привязана к </a:t>
            </a:r>
            <a:r>
              <a:rPr lang="ru-RU" b="1" i="1" dirty="0" smtClean="0">
                <a:solidFill>
                  <a:srgbClr val="0070C0"/>
                </a:solidFill>
              </a:rPr>
              <a:t>бабушке. </a:t>
            </a:r>
            <a:r>
              <a:rPr lang="ru-RU" b="1" i="1" dirty="0" smtClean="0">
                <a:solidFill>
                  <a:srgbClr val="0070C0"/>
                </a:solidFill>
              </a:rPr>
              <a:t>Она</a:t>
            </a:r>
            <a:r>
              <a:rPr lang="ru-RU" b="1" i="1" dirty="0" smtClean="0">
                <a:solidFill>
                  <a:srgbClr val="0070C0"/>
                </a:solidFill>
              </a:rPr>
              <a:t> </a:t>
            </a:r>
            <a:r>
              <a:rPr lang="ru-RU" b="1" i="1" dirty="0" smtClean="0">
                <a:solidFill>
                  <a:srgbClr val="0070C0"/>
                </a:solidFill>
              </a:rPr>
              <a:t>и я по натуре одинаковые, поэтому я мои все секреты </a:t>
            </a:r>
            <a:r>
              <a:rPr lang="ru-RU" b="1" i="1" dirty="0" smtClean="0">
                <a:solidFill>
                  <a:srgbClr val="0070C0"/>
                </a:solidFill>
              </a:rPr>
              <a:t>расс</a:t>
            </a:r>
            <a:r>
              <a:rPr lang="ru-RU" b="1" i="1" dirty="0" smtClean="0">
                <a:solidFill>
                  <a:srgbClr val="0070C0"/>
                </a:solidFill>
              </a:rPr>
              <a:t>казываю</a:t>
            </a:r>
            <a:r>
              <a:rPr lang="ru-RU" b="1" i="1" dirty="0" smtClean="0">
                <a:solidFill>
                  <a:srgbClr val="0070C0"/>
                </a:solidFill>
              </a:rPr>
              <a:t> ей. </a:t>
            </a:r>
            <a:r>
              <a:rPr lang="ru-RU" b="1" i="1" dirty="0" smtClean="0">
                <a:solidFill>
                  <a:srgbClr val="0070C0"/>
                </a:solidFill>
              </a:rPr>
              <a:t>Моя бабушка очень-очень заботливая, преданная и добрая.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70C0"/>
                </a:solidFill>
              </a:rPr>
              <a:t>Короче говоря </a:t>
            </a:r>
            <a:r>
              <a:rPr lang="ru-RU" b="1" i="1" dirty="0" smtClean="0">
                <a:solidFill>
                  <a:srgbClr val="0070C0"/>
                </a:solidFill>
              </a:rPr>
              <a:t>моя бабушка для меня всё.</a:t>
            </a:r>
            <a:endParaRPr lang="en-GB" b="1" i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5345" y="3468549"/>
            <a:ext cx="2078687" cy="338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1543" y="624110"/>
            <a:ext cx="8911687" cy="1280890"/>
          </a:xfrm>
        </p:spPr>
        <p:txBody>
          <a:bodyPr/>
          <a:lstStyle/>
          <a:p>
            <a:r>
              <a:rPr lang="ru-RU" b="1" i="1" dirty="0" smtClean="0"/>
              <a:t>Мой братик</a:t>
            </a:r>
            <a:endParaRPr lang="en-GB" b="1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29051" y="624110"/>
            <a:ext cx="2833687" cy="3778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202" y="624111"/>
            <a:ext cx="2837943" cy="37839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52800" y="47592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Мой братик, очень славный, добрый и умный. </a:t>
            </a:r>
            <a:r>
              <a:rPr lang="ru-RU" b="1" i="1" dirty="0" smtClean="0">
                <a:solidFill>
                  <a:srgbClr val="0070C0"/>
                </a:solidFill>
              </a:rPr>
              <a:t>Он очень </a:t>
            </a:r>
            <a:r>
              <a:rPr lang="ru-RU" b="1" i="1" dirty="0" smtClean="0">
                <a:solidFill>
                  <a:srgbClr val="0070C0"/>
                </a:solidFill>
              </a:rPr>
              <a:t>любит, </a:t>
            </a:r>
            <a:r>
              <a:rPr lang="ru-RU" b="1" i="1" dirty="0" smtClean="0">
                <a:solidFill>
                  <a:srgbClr val="0070C0"/>
                </a:solidFill>
              </a:rPr>
              <a:t>ходить в</a:t>
            </a:r>
            <a:r>
              <a:rPr lang="ru-RU" b="1" i="1" dirty="0" smtClean="0">
                <a:solidFill>
                  <a:srgbClr val="0070C0"/>
                </a:solidFill>
              </a:rPr>
              <a:t> дошкольную группу, </a:t>
            </a:r>
            <a:r>
              <a:rPr lang="ru-RU" b="1" i="1" dirty="0" smtClean="0">
                <a:solidFill>
                  <a:srgbClr val="0070C0"/>
                </a:solidFill>
              </a:rPr>
              <a:t>играть, плавать и смотреть мультфильмы. Мы очень его любим. </a:t>
            </a:r>
            <a:endParaRPr lang="ru-RU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21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130</TotalTime>
  <Words>141</Words>
  <Application>Microsoft Office PowerPoint</Application>
  <PresentationFormat>Widescreen</PresentationFormat>
  <Paragraphs>12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Wingdings 3</vt:lpstr>
      <vt:lpstr>Wisp</vt:lpstr>
      <vt:lpstr>Моя семья</vt:lpstr>
      <vt:lpstr>Я</vt:lpstr>
      <vt:lpstr>Мои родители          Папа                           Мама</vt:lpstr>
      <vt:lpstr>Мои родители  Мои родители очень  заботливые, добрые и  преданные․ Мою маму зовут  Армине, а папу: Артур. Мои  родители по натуре разные. Моя мама более теплая,  чем мой папа. Мама  по профессии учительница  по английского языка, но  работает в аэропорту, а папа  бизнесмен. Я очень-очень люблю моих  родителей.</vt:lpstr>
      <vt:lpstr>Моя бабушка</vt:lpstr>
      <vt:lpstr>Мой братик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семья</dc:title>
  <dc:creator>Artur Mnatsakanyan</dc:creator>
  <cp:lastModifiedBy>Artur Mnatsakanyan</cp:lastModifiedBy>
  <cp:revision>13</cp:revision>
  <dcterms:created xsi:type="dcterms:W3CDTF">2022-09-10T05:50:28Z</dcterms:created>
  <dcterms:modified xsi:type="dcterms:W3CDTF">2022-09-11T08:25:45Z</dcterms:modified>
</cp:coreProperties>
</file>