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0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95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73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94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5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4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83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5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29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5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32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E86B4A1-7418-4F23-8138-3EC668EB9698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03753-E645-440B-8DDE-125C2EEC6208}" type="slidenum">
              <a:rPr lang="en-GB" smtClean="0"/>
              <a:t>‹#›</a:t>
            </a:fld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1991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Новый год в </a:t>
            </a:r>
            <a:r>
              <a:rPr lang="ru-RU" sz="6600" b="1" dirty="0" err="1" smtClean="0"/>
              <a:t>Арменнии</a:t>
            </a:r>
            <a:endParaRPr lang="en-GB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Презентация</a:t>
            </a:r>
          </a:p>
          <a:p>
            <a:r>
              <a:rPr lang="ru-RU" sz="2000" b="1" dirty="0" smtClean="0"/>
              <a:t>Автор: Натали </a:t>
            </a:r>
            <a:r>
              <a:rPr lang="ru-RU" sz="2000" b="1" dirty="0" err="1" smtClean="0"/>
              <a:t>Мнацаканян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61181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397" y="155615"/>
            <a:ext cx="3728513" cy="1903241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Информация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Новый год </a:t>
            </a:r>
            <a:r>
              <a:rPr lang="ru-RU" sz="2400" b="1" dirty="0" smtClean="0"/>
              <a:t>в </a:t>
            </a:r>
            <a:r>
              <a:rPr lang="ru-RU" sz="2400" b="1" dirty="0"/>
              <a:t>Армении, так же как и почти во всех уголках планеты, празднуют в ночь на 1 января. В центре столицы, на главной площади, наряжают большую </a:t>
            </a:r>
            <a:r>
              <a:rPr lang="ru-RU" sz="2400" b="1" dirty="0" smtClean="0"/>
              <a:t>новогоднюю ёлку. </a:t>
            </a:r>
            <a:r>
              <a:rPr lang="ru-RU" sz="2400" b="1" dirty="0"/>
              <a:t>С армянским названием Нового года «</a:t>
            </a:r>
            <a:r>
              <a:rPr lang="ru-RU" sz="2400" b="1" dirty="0" err="1"/>
              <a:t>Аманор</a:t>
            </a:r>
            <a:r>
              <a:rPr lang="ru-RU" sz="2400" b="1" dirty="0"/>
              <a:t>» связана </a:t>
            </a:r>
            <a:r>
              <a:rPr lang="ru-RU" sz="2400" b="1" dirty="0" smtClean="0"/>
              <a:t>древняя </a:t>
            </a:r>
            <a:r>
              <a:rPr lang="ru-RU" sz="2400" b="1" dirty="0"/>
              <a:t>романтичная легенда.</a:t>
            </a:r>
            <a:endParaRPr lang="en-GB" sz="24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77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0037" y="371824"/>
            <a:ext cx="3836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Армянский новогодний стол</a:t>
            </a:r>
            <a:endParaRPr lang="en-GB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931" y="3837810"/>
            <a:ext cx="4180677" cy="278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931" y="771934"/>
            <a:ext cx="4089978" cy="3067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51" y="840509"/>
            <a:ext cx="4428539" cy="2384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151" y="3528104"/>
            <a:ext cx="4428539" cy="2952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455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Информация</a:t>
            </a:r>
            <a:endParaRPr lang="en-GB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800" b="1" dirty="0"/>
              <a:t>Дед мороз и Снегурочка, мелодии современных и народных армянских песен. На праздничном столе новогодние блюда национальной кухни, сладости, армянское вино и коньяк.</a:t>
            </a:r>
            <a:endParaRPr lang="en-GB" sz="1800" b="1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137" r="30137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14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/>
              <a:t>Навасард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1800" b="1" dirty="0" err="1"/>
              <a:t>Навасард</a:t>
            </a:r>
            <a:r>
              <a:rPr lang="ru-RU" sz="1800" b="1" dirty="0"/>
              <a:t> – это первый месяц Древнеармянского календаря. В этом месяце 30 дней. Он начинался 11 августа и заканчивался 9 сентября. Слово “</a:t>
            </a:r>
            <a:r>
              <a:rPr lang="ru-RU" sz="1800" b="1" dirty="0" err="1"/>
              <a:t>Навасард</a:t>
            </a:r>
            <a:r>
              <a:rPr lang="ru-RU" sz="1800" b="1" dirty="0"/>
              <a:t>” состоит из “</a:t>
            </a:r>
            <a:r>
              <a:rPr lang="ru-RU" sz="1800" b="1" dirty="0" err="1"/>
              <a:t>нав</a:t>
            </a:r>
            <a:r>
              <a:rPr lang="ru-RU" sz="1800" b="1" dirty="0"/>
              <a:t>”, что означает “новый”, и “сард” – “год”.</a:t>
            </a:r>
          </a:p>
          <a:p>
            <a:pPr fontAlgn="base"/>
            <a:r>
              <a:rPr lang="ru-RU" sz="1800" b="1" dirty="0"/>
              <a:t>В первый день </a:t>
            </a:r>
            <a:r>
              <a:rPr lang="ru-RU" sz="1800" b="1" dirty="0" err="1"/>
              <a:t>Навасарда</a:t>
            </a:r>
            <a:r>
              <a:rPr lang="ru-RU" sz="1800" b="1" dirty="0"/>
              <a:t> – 11 августа, древние армяне отмечали Новый Год. </a:t>
            </a:r>
            <a:r>
              <a:rPr lang="ru-RU" sz="1800" b="1" dirty="0" err="1"/>
              <a:t>Всеармянский</a:t>
            </a:r>
            <a:r>
              <a:rPr lang="ru-RU" sz="1800" b="1" dirty="0"/>
              <a:t> праздник длился несколько дней. Согласно легенде, именно в этот день </a:t>
            </a:r>
            <a:r>
              <a:rPr lang="ru-RU" sz="1800" b="1" dirty="0" err="1"/>
              <a:t>Айк</a:t>
            </a:r>
            <a:r>
              <a:rPr lang="ru-RU" sz="1800" b="1" dirty="0"/>
              <a:t> </a:t>
            </a:r>
            <a:r>
              <a:rPr lang="ru-RU" sz="1800" b="1" dirty="0" err="1" smtClean="0"/>
              <a:t>Наапет</a:t>
            </a:r>
            <a:r>
              <a:rPr lang="ru-RU" sz="1800" b="1" dirty="0" smtClean="0"/>
              <a:t> </a:t>
            </a:r>
            <a:r>
              <a:rPr lang="ru-RU" sz="1800" b="1" dirty="0"/>
              <a:t>одержал победу над ассирийским тираном Белом, что стало символом новой жизни, нового года для армян.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79" y="3185692"/>
            <a:ext cx="3315775" cy="221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90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21" r="2321"/>
          <a:stretch>
            <a:fillRect/>
          </a:stretch>
        </p:blipFill>
        <p:spPr>
          <a:xfrm>
            <a:off x="7190408" y="0"/>
            <a:ext cx="462973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Традиции</a:t>
            </a:r>
            <a:endParaRPr lang="en-GB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400" b="1" dirty="0"/>
              <a:t>Новый Год в Армении является особенным праздником с интересными традициями. </a:t>
            </a:r>
            <a:r>
              <a:rPr lang="ru-RU" sz="1400" b="1" dirty="0" smtClean="0"/>
              <a:t>Главное традиция это в Новом Году ходить </a:t>
            </a:r>
            <a:r>
              <a:rPr lang="ru-RU" sz="1400" b="1" dirty="0"/>
              <a:t>друг к другу </a:t>
            </a:r>
            <a:r>
              <a:rPr lang="ru-RU" sz="1400" b="1" dirty="0" smtClean="0"/>
              <a:t>и </a:t>
            </a:r>
            <a:r>
              <a:rPr lang="ru-RU" sz="1400" b="1" dirty="0" err="1" smtClean="0"/>
              <a:t>гостипринятие</a:t>
            </a:r>
            <a:r>
              <a:rPr lang="ru-RU" sz="1400" b="1" dirty="0" smtClean="0"/>
              <a:t> </a:t>
            </a:r>
            <a:r>
              <a:rPr lang="ru-RU" sz="1400" b="1" dirty="0"/>
              <a:t>гостей. </a:t>
            </a:r>
            <a:r>
              <a:rPr lang="ru-RU" sz="1400" b="1" dirty="0" smtClean="0"/>
              <a:t>Праздничный </a:t>
            </a:r>
            <a:r>
              <a:rPr lang="ru-RU" sz="1400" b="1" dirty="0"/>
              <a:t>стол всегда ломится от количества блюд, сладостей, фруктов, орехов, напитков. Традиционными новогодними блюдами являются: </a:t>
            </a:r>
            <a:r>
              <a:rPr lang="ru-RU" sz="1400" b="1" dirty="0" err="1"/>
              <a:t>толма</a:t>
            </a:r>
            <a:r>
              <a:rPr lang="ru-RU" sz="1400" b="1" dirty="0"/>
              <a:t>, свиной окорок, различные салаты, </a:t>
            </a:r>
            <a:r>
              <a:rPr lang="ru-RU" sz="1400" b="1" dirty="0" err="1"/>
              <a:t>гата</a:t>
            </a:r>
            <a:r>
              <a:rPr lang="ru-RU" sz="1400" b="1" dirty="0"/>
              <a:t>.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33929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Декорация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ru-RU" b="1" dirty="0"/>
              <a:t>Одним из важных частей новогоднего праздника являются декорации. Армяне украшают не только праздничный стол, но и весь дом. Вешаются гирлянды, мишура, и, конечно, украшается ёлка. </a:t>
            </a:r>
            <a:r>
              <a:rPr lang="ru-RU" b="1" dirty="0" smtClean="0"/>
              <a:t>Армянское </a:t>
            </a:r>
            <a:r>
              <a:rPr lang="ru-RU" b="1" dirty="0" err="1" smtClean="0"/>
              <a:t>новогоднео</a:t>
            </a:r>
            <a:r>
              <a:rPr lang="ru-RU" b="1" dirty="0" smtClean="0"/>
              <a:t> дерево это &lt;&lt;</a:t>
            </a:r>
            <a:r>
              <a:rPr lang="ru-RU" b="1" dirty="0" err="1" smtClean="0"/>
              <a:t>Кенац</a:t>
            </a:r>
            <a:r>
              <a:rPr lang="ru-RU" b="1" dirty="0" smtClean="0"/>
              <a:t> </a:t>
            </a:r>
            <a:r>
              <a:rPr lang="ru-RU" b="1" dirty="0" err="1" smtClean="0"/>
              <a:t>цар</a:t>
            </a:r>
            <a:r>
              <a:rPr lang="ru-RU" b="1" dirty="0" smtClean="0"/>
              <a:t>&gt;&gt;. </a:t>
            </a:r>
            <a:r>
              <a:rPr lang="ru-RU" b="1" dirty="0" err="1" smtClean="0"/>
              <a:t>Армяни</a:t>
            </a:r>
            <a:r>
              <a:rPr lang="ru-RU" b="1" dirty="0" smtClean="0"/>
              <a:t> </a:t>
            </a:r>
            <a:r>
              <a:rPr lang="ru-RU" b="1" dirty="0" err="1" smtClean="0"/>
              <a:t>дерву</a:t>
            </a:r>
            <a:r>
              <a:rPr lang="ru-RU" b="1" dirty="0" smtClean="0"/>
              <a:t> украшают </a:t>
            </a:r>
            <a:r>
              <a:rPr lang="ru-RU" b="1" dirty="0"/>
              <a:t>фруктами, гирляндами и белыми голубями, которые символизируют мир. Под ёлку ставят подарки от Деда Мороза. Детям часто дарят мешочек со сладостями, орехами и мандаринами. В эти дни на улицах также царит волшебная новогодняя атмосфера. В центральных частях городов устанавливают большие новогодние ёлки, открываются новогодние ярмарки, звучат тематические песни. Всё это превращает город в волшебное место и дарит людям праздничное настроение.</a:t>
            </a:r>
          </a:p>
          <a:p>
            <a:r>
              <a:rPr lang="ru-RU" b="1" i="1" dirty="0"/>
              <a:t/>
            </a:r>
            <a:br>
              <a:rPr lang="ru-RU" b="1" i="1" dirty="0"/>
            </a:b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18" y="3185692"/>
            <a:ext cx="3190014" cy="336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81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Активные </a:t>
            </a:r>
            <a:r>
              <a:rPr lang="ru-RU" sz="2800" b="1" dirty="0" err="1" smtClean="0"/>
              <a:t>зимные</a:t>
            </a:r>
            <a:r>
              <a:rPr lang="ru-RU" sz="2800" b="1" dirty="0" smtClean="0"/>
              <a:t> каникулы в Армении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ru-RU" b="1" dirty="0"/>
              <a:t>Ещё одним способом насладиться зимними каникулами и встретить Новый Год в Армении являются активные путешествия. Армения знаменита своими горными пейзажами и невероятной природой. Зимой, в Армении широко распространены походы, восхождения на горы, катание на лыжах.</a:t>
            </a:r>
          </a:p>
          <a:p>
            <a:pPr fontAlgn="base"/>
            <a:r>
              <a:rPr lang="ru-RU" b="1" dirty="0"/>
              <a:t>Одним из самых популярных лыжных курортов в Армении является Цахкадзор. Многие любители походов и других видов спорта посещают Цахкадзор и наслаждаются каждым уголком этого города.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957" y="3427881"/>
            <a:ext cx="4184952" cy="278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778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89" y="2082675"/>
            <a:ext cx="7958331" cy="1077229"/>
          </a:xfrm>
        </p:spPr>
        <p:txBody>
          <a:bodyPr>
            <a:noAutofit/>
          </a:bodyPr>
          <a:lstStyle/>
          <a:p>
            <a:r>
              <a:rPr lang="ru-RU" sz="11500" b="1" dirty="0" smtClean="0"/>
              <a:t>Конец</a:t>
            </a:r>
            <a:endParaRPr lang="en-GB" sz="11500" b="1" dirty="0"/>
          </a:p>
        </p:txBody>
      </p:sp>
    </p:spTree>
    <p:extLst>
      <p:ext uri="{BB962C8B-B14F-4D97-AF65-F5344CB8AC3E}">
        <p14:creationId xmlns:p14="http://schemas.microsoft.com/office/powerpoint/2010/main" val="9010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45</TotalTime>
  <Words>396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MS Shell Dlg 2</vt:lpstr>
      <vt:lpstr>Wingdings</vt:lpstr>
      <vt:lpstr>Wingdings 3</vt:lpstr>
      <vt:lpstr>Madison</vt:lpstr>
      <vt:lpstr>Новый год в Арменнии</vt:lpstr>
      <vt:lpstr>Информация</vt:lpstr>
      <vt:lpstr>PowerPoint Presentation</vt:lpstr>
      <vt:lpstr>Информация</vt:lpstr>
      <vt:lpstr>Навасард</vt:lpstr>
      <vt:lpstr>Традиции</vt:lpstr>
      <vt:lpstr>Декорация</vt:lpstr>
      <vt:lpstr>Активные зимные каникулы в Армении</vt:lpstr>
      <vt:lpstr>Конец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год в Арменнии</dc:title>
  <dc:creator>Artur Mnatsakanyan</dc:creator>
  <cp:lastModifiedBy>Artur Mnatsakanyan</cp:lastModifiedBy>
  <cp:revision>7</cp:revision>
  <dcterms:created xsi:type="dcterms:W3CDTF">2022-12-06T07:12:35Z</dcterms:created>
  <dcterms:modified xsi:type="dcterms:W3CDTF">2022-12-07T17:23:20Z</dcterms:modified>
</cp:coreProperties>
</file>